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6"/>
  </p:notesMasterIdLst>
  <p:handoutMasterIdLst>
    <p:handoutMasterId r:id="rId7"/>
  </p:handoutMasterIdLst>
  <p:sldIdLst>
    <p:sldId id="283" r:id="rId2"/>
    <p:sldId id="267" r:id="rId3"/>
    <p:sldId id="287" r:id="rId4"/>
    <p:sldId id="288" r:id="rId5"/>
  </p:sldIdLst>
  <p:sldSz cx="6858000" cy="9906000" type="A4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8" autoAdjust="0"/>
    <p:restoredTop sz="94674" autoAdjust="0"/>
  </p:normalViewPr>
  <p:slideViewPr>
    <p:cSldViewPr>
      <p:cViewPr>
        <p:scale>
          <a:sx n="166" d="100"/>
          <a:sy n="166" d="100"/>
        </p:scale>
        <p:origin x="1920" y="14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46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5D1F96-CE50-431C-B0A5-6A5B6A337E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1375" y="744538"/>
            <a:ext cx="25765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C574F3F-73D3-4FCA-BD94-FD2594BC1A1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268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74F3F-73D3-4FCA-BD94-FD2594BC1A1B}" type="slidenum">
              <a:rPr lang="en-US" altLang="ja-JP" smtClean="0"/>
              <a:pPr/>
              <a:t>1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268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74F3F-73D3-4FCA-BD94-FD2594BC1A1B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268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74F3F-73D3-4FCA-BD94-FD2594BC1A1B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268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74F3F-73D3-4FCA-BD94-FD2594BC1A1B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465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BD13-D768-474E-864D-2E8A16679D0E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4A90C9AC-A761-5E49-8FBD-3A34E3B79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8" name="図 7" descr="logo-[更新済み].jpg">
            <a:extLst>
              <a:ext uri="{FF2B5EF4-FFF2-40B4-BE49-F238E27FC236}">
                <a16:creationId xmlns:a16="http://schemas.microsoft.com/office/drawing/2014/main" id="{E4E15F82-509A-9D4B-B978-4E88CD404E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7272" y="34574"/>
            <a:ext cx="936104" cy="2857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716E-52E6-44FD-A62B-4EA1197FB6B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329262" y="9533415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E17DF-F66A-40EC-90BC-716C60E9690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2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ADB1-10DF-451F-8BD2-801AB60250A8}" type="slidenum">
              <a:rPr lang="en-US" altLang="ja-JP" smtClean="0"/>
              <a:pPr/>
              <a:t>1</a:t>
            </a:fld>
            <a:endParaRPr lang="en-US" altLang="ja-JP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3144" y="508000"/>
            <a:ext cx="6172200" cy="8885238"/>
          </a:xfrm>
          <a:noFill/>
          <a:ln w="19050" cmpd="sng">
            <a:solidFill>
              <a:schemeClr val="tx1"/>
            </a:solidFill>
          </a:ln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en-US" altLang="ja-JP" sz="700" dirty="0"/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ja-JP" altLang="en-US" sz="1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700" dirty="0"/>
              <a:t>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24744" y="3278813"/>
            <a:ext cx="4655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>
                <a:latin typeface="HG創英角ｺﾞｼｯｸUB" pitchFamily="49" charset="-128"/>
                <a:ea typeface="HG創英角ｺﾞｼｯｸUB" pitchFamily="49" charset="-128"/>
              </a:rPr>
              <a:t>オープニングセレモニー</a:t>
            </a:r>
            <a:endParaRPr lang="en-US" altLang="ja-JP" sz="280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algn="ctr"/>
            <a:r>
              <a:rPr lang="ja-JP" altLang="en-US" sz="2800">
                <a:latin typeface="HG創英角ｺﾞｼｯｸUB" pitchFamily="49" charset="-128"/>
                <a:ea typeface="HG創英角ｺﾞｼｯｸUB" pitchFamily="49" charset="-128"/>
              </a:rPr>
              <a:t>進行</a:t>
            </a:r>
            <a:r>
              <a:rPr lang="ja-JP" altLang="en-US" sz="2800" dirty="0">
                <a:latin typeface="HG創英角ｺﾞｼｯｸUB" pitchFamily="49" charset="-128"/>
                <a:ea typeface="HG創英角ｺﾞｼｯｸUB" pitchFamily="49" charset="-128"/>
              </a:rPr>
              <a:t>台本</a:t>
            </a:r>
            <a:endParaRPr lang="en-US" altLang="ja-JP" sz="280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74897" y="7113240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第</a:t>
            </a:r>
            <a:r>
              <a:rPr lang="en-US" altLang="ja-JP" sz="1200" dirty="0"/>
              <a:t>1</a:t>
            </a:r>
            <a:r>
              <a:rPr lang="ja-JP" altLang="en-US" sz="1200" dirty="0"/>
              <a:t>稿</a:t>
            </a:r>
            <a:endParaRPr kumimoji="1" lang="ja-JP" altLang="en-US" sz="1200" dirty="0"/>
          </a:p>
        </p:txBody>
      </p:sp>
      <p:pic>
        <p:nvPicPr>
          <p:cNvPr id="8" name="図 7" descr="logo-[更新済み]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8676" y="7543844"/>
            <a:ext cx="2161136" cy="65958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010484" y="8590385"/>
            <a:ext cx="28575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Blackadder ITC" pitchFamily="82" charset="0"/>
              </a:rPr>
              <a:t>Name</a:t>
            </a:r>
            <a:endParaRPr kumimoji="1" lang="ja-JP" altLang="en-US" dirty="0">
              <a:latin typeface="Blackadder ITC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2BBC-2675-48FC-B2F8-ED7CF7B6A2B4}" type="slidenum">
              <a:rPr lang="en-US" altLang="ja-JP"/>
              <a:pPr/>
              <a:t>2</a:t>
            </a:fld>
            <a:endParaRPr lang="en-US" altLang="ja-JP" dirty="0"/>
          </a:p>
        </p:txBody>
      </p:sp>
      <p:graphicFrame>
        <p:nvGraphicFramePr>
          <p:cNvPr id="22623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184338"/>
              </p:ext>
            </p:extLst>
          </p:nvPr>
        </p:nvGraphicFramePr>
        <p:xfrm>
          <a:off x="142853" y="523845"/>
          <a:ext cx="6572295" cy="9181684"/>
        </p:xfrm>
        <a:graphic>
          <a:graphicData uri="http://schemas.openxmlformats.org/drawingml/2006/table">
            <a:tbl>
              <a:tblPr/>
              <a:tblGrid>
                <a:gridCol w="647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1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時　間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項　目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内　　容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8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９：５５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１０：００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１０：０２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１０：０５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１０：０８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ＭＣ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マイク設置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挨拶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来賓挨拶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ＭＣ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本日は、お忙しい所●●●に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ご来場いただき誠にありがとう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ございます。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間もなく、●●●を開催させて頂きます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携帯電話の電源をお持ちの方は、電源を切るかマナーモードにするなど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音のでないようにご協力をお願い申し上げます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式典概要　追記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式典参加者確認、定刻確認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只今より●●●オープニングセレモニー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を初めさせていただきます。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本日司会を務めさせて頂きます。●●です。どうぞ宜しくお願いいたします。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はじめに、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主催者を代表いたしまして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「●●●」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よりご挨拶を申し上げます。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ありがとうございました。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続きまして、ご来賓の方よりご祝辞を頂戴いたします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「株式会社●●　、●●」様宜しくお願いいたします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ありがとう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ございました。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続きまして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●●●様宜しくお願いいたします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42851" y="3806500"/>
            <a:ext cx="6572296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オープニングセレモニー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14488" y="5818257"/>
            <a:ext cx="4929222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/>
              <a:t>株式会社●●</a:t>
            </a:r>
            <a:endParaRPr kumimoji="1" lang="en-US" altLang="ja-JP" sz="1100" dirty="0"/>
          </a:p>
          <a:p>
            <a:pPr algn="ctr"/>
            <a:r>
              <a:rPr lang="ja-JP" altLang="en-US" sz="1100"/>
              <a:t>●●</a:t>
            </a:r>
            <a:endParaRPr kumimoji="1" lang="ja-JP" altLang="en-US" sz="11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14488" y="7350766"/>
            <a:ext cx="4929222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/>
              <a:t>株式会社●●</a:t>
            </a:r>
            <a:endParaRPr kumimoji="1" lang="en-US" altLang="ja-JP" sz="1100" dirty="0"/>
          </a:p>
          <a:p>
            <a:pPr algn="ctr"/>
            <a:r>
              <a:rPr lang="ja-JP" altLang="en-US" sz="1100"/>
              <a:t>●●様</a:t>
            </a:r>
            <a:endParaRPr kumimoji="1" lang="en-US" altLang="ja-JP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23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948906"/>
              </p:ext>
            </p:extLst>
          </p:nvPr>
        </p:nvGraphicFramePr>
        <p:xfrm>
          <a:off x="142853" y="523844"/>
          <a:ext cx="6572295" cy="9215502"/>
        </p:xfrm>
        <a:graphic>
          <a:graphicData uri="http://schemas.openxmlformats.org/drawingml/2006/table">
            <a:tbl>
              <a:tblPr/>
              <a:tblGrid>
                <a:gridCol w="647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1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2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時　間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項　目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内　　容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32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１０：０８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１０：１２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１０：１６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来賓挨拶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アテンド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ＭＣ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ＭＣ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ありがとうございました。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それではテープカットへと移らさせて頂きます。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お名前を及び致しますので、所定の位置へお進みください。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１）●●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２）●●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３）●●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４）●●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５）●●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６）●●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７）●●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介添え　２名（１名お盆持ち、１名手袋、鋏渡す）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ここで記念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写真撮影を行います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ので、左手にテープ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を持ち、鋏をテープにあててお待ち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ください。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皆様、写真撮影の方はよろしいでしょうか？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714488" y="6379796"/>
            <a:ext cx="4929222" cy="26161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dirty="0"/>
              <a:t>記念写真</a:t>
            </a:r>
            <a:endParaRPr kumimoji="1" lang="en-US" altLang="ja-JP" sz="11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719076A-1F96-6644-81CB-13E1EE283FA9}"/>
              </a:ext>
            </a:extLst>
          </p:cNvPr>
          <p:cNvSpPr txBox="1"/>
          <p:nvPr/>
        </p:nvSpPr>
        <p:spPr>
          <a:xfrm>
            <a:off x="1693691" y="1041399"/>
            <a:ext cx="4929222" cy="4308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/>
              <a:t>株式会社●●</a:t>
            </a:r>
            <a:endParaRPr lang="en-US" altLang="ja-JP" sz="1100" dirty="0"/>
          </a:p>
          <a:p>
            <a:pPr algn="ctr"/>
            <a:r>
              <a:rPr lang="ja-JP" altLang="en-US" sz="1100"/>
              <a:t>●●様</a:t>
            </a:r>
            <a:endParaRPr kumimoji="1" lang="ja-JP" altLang="en-US" sz="1100" dirty="0"/>
          </a:p>
        </p:txBody>
      </p:sp>
      <p:sp>
        <p:nvSpPr>
          <p:cNvPr id="50" name="スライド番号プレースホルダ 3">
            <a:extLst>
              <a:ext uri="{FF2B5EF4-FFF2-40B4-BE49-F238E27FC236}">
                <a16:creationId xmlns:a16="http://schemas.microsoft.com/office/drawing/2014/main" id="{065B1C1A-3F7B-7345-A86A-2A176BDA9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29262" y="9533415"/>
            <a:ext cx="1600200" cy="527402"/>
          </a:xfrm>
        </p:spPr>
        <p:txBody>
          <a:bodyPr/>
          <a:lstStyle/>
          <a:p>
            <a:fld id="{B4E12BBC-2675-48FC-B2F8-ED7CF7B6A2B4}" type="slidenum">
              <a:rPr lang="en-US" altLang="ja-JP"/>
              <a:pPr/>
              <a:t>3</a:t>
            </a:fld>
            <a:endParaRPr lang="en-US" altLang="ja-JP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F102B902-896D-2B4F-9625-54CD5C9B5B22}"/>
              </a:ext>
            </a:extLst>
          </p:cNvPr>
          <p:cNvSpPr/>
          <p:nvPr/>
        </p:nvSpPr>
        <p:spPr>
          <a:xfrm>
            <a:off x="214290" y="7401272"/>
            <a:ext cx="6429420" cy="233807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1FA20DB-7441-9743-BD09-039388DC969B}"/>
              </a:ext>
            </a:extLst>
          </p:cNvPr>
          <p:cNvSpPr txBox="1"/>
          <p:nvPr/>
        </p:nvSpPr>
        <p:spPr>
          <a:xfrm>
            <a:off x="285728" y="7537320"/>
            <a:ext cx="12858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■テープカット立位置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96931D04-6A2B-4145-A5B4-F6E3E7254FBD}"/>
              </a:ext>
            </a:extLst>
          </p:cNvPr>
          <p:cNvSpPr/>
          <p:nvPr/>
        </p:nvSpPr>
        <p:spPr>
          <a:xfrm>
            <a:off x="500042" y="8053904"/>
            <a:ext cx="5929354" cy="5715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フローチャート : 結合子 15">
            <a:extLst>
              <a:ext uri="{FF2B5EF4-FFF2-40B4-BE49-F238E27FC236}">
                <a16:creationId xmlns:a16="http://schemas.microsoft.com/office/drawing/2014/main" id="{8FD6B9E2-2794-DC42-8C49-596A14FE29C1}"/>
              </a:ext>
            </a:extLst>
          </p:cNvPr>
          <p:cNvSpPr/>
          <p:nvPr/>
        </p:nvSpPr>
        <p:spPr>
          <a:xfrm>
            <a:off x="500042" y="8339656"/>
            <a:ext cx="285752" cy="285752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フローチャート : 結合子 16">
            <a:extLst>
              <a:ext uri="{FF2B5EF4-FFF2-40B4-BE49-F238E27FC236}">
                <a16:creationId xmlns:a16="http://schemas.microsoft.com/office/drawing/2014/main" id="{5EE0DA94-8DEE-B549-BD41-3CBC26FD5268}"/>
              </a:ext>
            </a:extLst>
          </p:cNvPr>
          <p:cNvSpPr/>
          <p:nvPr/>
        </p:nvSpPr>
        <p:spPr>
          <a:xfrm>
            <a:off x="6143644" y="8339656"/>
            <a:ext cx="285752" cy="285752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2B3E089E-62E8-4743-B875-BF2EC25FBB03}"/>
              </a:ext>
            </a:extLst>
          </p:cNvPr>
          <p:cNvSpPr/>
          <p:nvPr/>
        </p:nvSpPr>
        <p:spPr>
          <a:xfrm>
            <a:off x="3983404" y="8053904"/>
            <a:ext cx="285752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chemeClr val="tx1"/>
                </a:solidFill>
              </a:rPr>
              <a:t>２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7" name="角丸四角形 56">
            <a:extLst>
              <a:ext uri="{FF2B5EF4-FFF2-40B4-BE49-F238E27FC236}">
                <a16:creationId xmlns:a16="http://schemas.microsoft.com/office/drawing/2014/main" id="{4A692AAA-6413-2D40-989D-A41EE370CFF2}"/>
              </a:ext>
            </a:extLst>
          </p:cNvPr>
          <p:cNvSpPr/>
          <p:nvPr/>
        </p:nvSpPr>
        <p:spPr>
          <a:xfrm>
            <a:off x="3304743" y="8053904"/>
            <a:ext cx="285752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</a:rPr>
              <a:t>１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738F9EBF-B9C8-7342-8BAD-30D03CCBF06D}"/>
              </a:ext>
            </a:extLst>
          </p:cNvPr>
          <p:cNvSpPr/>
          <p:nvPr/>
        </p:nvSpPr>
        <p:spPr>
          <a:xfrm>
            <a:off x="4662065" y="8053904"/>
            <a:ext cx="285752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chemeClr val="tx1"/>
                </a:solidFill>
              </a:rPr>
              <a:t>４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BDAF429F-5508-804C-B95D-DA6790A0C264}"/>
              </a:ext>
            </a:extLst>
          </p:cNvPr>
          <p:cNvSpPr/>
          <p:nvPr/>
        </p:nvSpPr>
        <p:spPr>
          <a:xfrm>
            <a:off x="2626082" y="8053904"/>
            <a:ext cx="285752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</a:rPr>
              <a:t>３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0" name="角丸四角形 59">
            <a:extLst>
              <a:ext uri="{FF2B5EF4-FFF2-40B4-BE49-F238E27FC236}">
                <a16:creationId xmlns:a16="http://schemas.microsoft.com/office/drawing/2014/main" id="{66FB3CF7-50C7-5A45-9FAA-E99F613C65B5}"/>
              </a:ext>
            </a:extLst>
          </p:cNvPr>
          <p:cNvSpPr/>
          <p:nvPr/>
        </p:nvSpPr>
        <p:spPr>
          <a:xfrm>
            <a:off x="5340726" y="8053904"/>
            <a:ext cx="285752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>
                <a:solidFill>
                  <a:schemeClr val="tx1"/>
                </a:solidFill>
              </a:rPr>
              <a:t>６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1" name="角丸四角形 60">
            <a:extLst>
              <a:ext uri="{FF2B5EF4-FFF2-40B4-BE49-F238E27FC236}">
                <a16:creationId xmlns:a16="http://schemas.microsoft.com/office/drawing/2014/main" id="{466F4DD7-E506-404A-8945-1EC49E5D8514}"/>
              </a:ext>
            </a:extLst>
          </p:cNvPr>
          <p:cNvSpPr/>
          <p:nvPr/>
        </p:nvSpPr>
        <p:spPr>
          <a:xfrm>
            <a:off x="1947421" y="8053904"/>
            <a:ext cx="285752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</a:rPr>
              <a:t>５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2" name="角丸四角形 61">
            <a:extLst>
              <a:ext uri="{FF2B5EF4-FFF2-40B4-BE49-F238E27FC236}">
                <a16:creationId xmlns:a16="http://schemas.microsoft.com/office/drawing/2014/main" id="{3A373F24-EC83-6947-8F48-C14E16B9B506}"/>
              </a:ext>
            </a:extLst>
          </p:cNvPr>
          <p:cNvSpPr/>
          <p:nvPr/>
        </p:nvSpPr>
        <p:spPr>
          <a:xfrm>
            <a:off x="1268760" y="8053904"/>
            <a:ext cx="285752" cy="28575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</a:rPr>
              <a:t>７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3" name="フローチャート : 結合子 29">
            <a:extLst>
              <a:ext uri="{FF2B5EF4-FFF2-40B4-BE49-F238E27FC236}">
                <a16:creationId xmlns:a16="http://schemas.microsoft.com/office/drawing/2014/main" id="{68A1D871-EDA7-FA47-A9AF-4E1346A6AA4A}"/>
              </a:ext>
            </a:extLst>
          </p:cNvPr>
          <p:cNvSpPr/>
          <p:nvPr/>
        </p:nvSpPr>
        <p:spPr>
          <a:xfrm>
            <a:off x="3389220" y="8989539"/>
            <a:ext cx="72000" cy="72000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079B1F5-DA18-DF43-946B-57422B7C8ABC}"/>
              </a:ext>
            </a:extLst>
          </p:cNvPr>
          <p:cNvSpPr txBox="1"/>
          <p:nvPr/>
        </p:nvSpPr>
        <p:spPr>
          <a:xfrm>
            <a:off x="3101184" y="9127979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/>
              <a:t>マイク</a:t>
            </a:r>
            <a:endParaRPr kumimoji="1" lang="ja-JP" altLang="en-US" sz="900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8920414E-00EE-4B4C-90C9-229F0164F242}"/>
              </a:ext>
            </a:extLst>
          </p:cNvPr>
          <p:cNvSpPr/>
          <p:nvPr/>
        </p:nvSpPr>
        <p:spPr>
          <a:xfrm>
            <a:off x="714356" y="8482532"/>
            <a:ext cx="5500726" cy="45719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53E9A72C-B12C-104C-A7FB-CDB18975B18D}"/>
              </a:ext>
            </a:extLst>
          </p:cNvPr>
          <p:cNvCxnSpPr>
            <a:cxnSpLocks/>
          </p:cNvCxnSpPr>
          <p:nvPr/>
        </p:nvCxnSpPr>
        <p:spPr>
          <a:xfrm flipV="1">
            <a:off x="3425220" y="8871964"/>
            <a:ext cx="0" cy="2668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013A6271-FE02-C841-B9C6-4939973A0287}"/>
              </a:ext>
            </a:extLst>
          </p:cNvPr>
          <p:cNvSpPr txBox="1"/>
          <p:nvPr/>
        </p:nvSpPr>
        <p:spPr>
          <a:xfrm>
            <a:off x="3101184" y="9546704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/>
              <a:t>正面</a:t>
            </a:r>
            <a:endParaRPr kumimoji="1" lang="ja-JP" altLang="en-US" sz="900" dirty="0"/>
          </a:p>
        </p:txBody>
      </p:sp>
      <p:sp>
        <p:nvSpPr>
          <p:cNvPr id="68" name="三角形 67">
            <a:extLst>
              <a:ext uri="{FF2B5EF4-FFF2-40B4-BE49-F238E27FC236}">
                <a16:creationId xmlns:a16="http://schemas.microsoft.com/office/drawing/2014/main" id="{30B38BA2-F9A0-5F44-867E-67673E197BE2}"/>
              </a:ext>
            </a:extLst>
          </p:cNvPr>
          <p:cNvSpPr/>
          <p:nvPr/>
        </p:nvSpPr>
        <p:spPr>
          <a:xfrm>
            <a:off x="3356992" y="9426852"/>
            <a:ext cx="139028" cy="11985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12BBC-2675-48FC-B2F8-ED7CF7B6A2B4}" type="slidenum">
              <a:rPr lang="en-US" altLang="ja-JP"/>
              <a:pPr/>
              <a:t>4</a:t>
            </a:fld>
            <a:endParaRPr lang="en-US" altLang="ja-JP" dirty="0"/>
          </a:p>
        </p:txBody>
      </p:sp>
      <p:graphicFrame>
        <p:nvGraphicFramePr>
          <p:cNvPr id="22623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16150"/>
              </p:ext>
            </p:extLst>
          </p:nvPr>
        </p:nvGraphicFramePr>
        <p:xfrm>
          <a:off x="142853" y="523844"/>
          <a:ext cx="6572295" cy="9215502"/>
        </p:xfrm>
        <a:graphic>
          <a:graphicData uri="http://schemas.openxmlformats.org/drawingml/2006/table">
            <a:tbl>
              <a:tblPr/>
              <a:tblGrid>
                <a:gridCol w="647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61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2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時　間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項　目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内　　容</a:t>
                      </a: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32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１０：１８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１０：１９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ＭＣ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それ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ではテープカットを行います。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私の「どーぞ」の合図でテープにハサミをお入れください。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それでは　「どーぞ！」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ありがとうございました。以上を持ちまして●●●を閉じさせて頂きます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介添えスタッフ　手袋、鋏回収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どうぞごゆっくりと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お楽しみくださいませ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式典概要、施設概要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T="49530" marB="495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714488" y="1451030"/>
            <a:ext cx="4929222" cy="26161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ドラムロール</a:t>
            </a:r>
            <a:endParaRPr kumimoji="1" lang="en-US" altLang="ja-JP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14488" y="2288704"/>
            <a:ext cx="4929222" cy="26161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/>
              <a:t>ファンファーレ</a:t>
            </a:r>
            <a:endParaRPr kumimoji="1" lang="en-US" altLang="ja-JP" sz="1100" dirty="0"/>
          </a:p>
        </p:txBody>
      </p:sp>
    </p:spTree>
    <p:extLst>
      <p:ext uri="{BB962C8B-B14F-4D97-AF65-F5344CB8AC3E}">
        <p14:creationId xmlns:p14="http://schemas.microsoft.com/office/powerpoint/2010/main" val="1331761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412</Words>
  <Application>Microsoft Macintosh PowerPoint</Application>
  <PresentationFormat>A4 210 x 297 mm</PresentationFormat>
  <Paragraphs>317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HG創英角ｺﾞｼｯｸUB</vt:lpstr>
      <vt:lpstr>Arial</vt:lpstr>
      <vt:lpstr>Blackadder ITC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Otsuki　Megumi</dc:creator>
  <cp:lastModifiedBy>Microsoft Office User</cp:lastModifiedBy>
  <cp:revision>43</cp:revision>
  <dcterms:created xsi:type="dcterms:W3CDTF">2006-08-30T01:31:12Z</dcterms:created>
  <dcterms:modified xsi:type="dcterms:W3CDTF">2021-04-10T05:43:53Z</dcterms:modified>
</cp:coreProperties>
</file>